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5" r:id="rId3"/>
    <p:sldId id="258" r:id="rId4"/>
    <p:sldId id="257" r:id="rId5"/>
    <p:sldId id="277" r:id="rId6"/>
    <p:sldId id="278" r:id="rId7"/>
    <p:sldId id="260" r:id="rId8"/>
    <p:sldId id="259" r:id="rId9"/>
    <p:sldId id="279" r:id="rId10"/>
    <p:sldId id="280" r:id="rId11"/>
    <p:sldId id="262" r:id="rId12"/>
    <p:sldId id="263" r:id="rId13"/>
    <p:sldId id="281" r:id="rId14"/>
    <p:sldId id="282" r:id="rId15"/>
    <p:sldId id="265" r:id="rId16"/>
    <p:sldId id="264" r:id="rId17"/>
    <p:sldId id="283" r:id="rId18"/>
    <p:sldId id="284" r:id="rId19"/>
    <p:sldId id="267" r:id="rId20"/>
    <p:sldId id="266" r:id="rId21"/>
    <p:sldId id="285" r:id="rId22"/>
    <p:sldId id="286" r:id="rId23"/>
    <p:sldId id="269" r:id="rId24"/>
    <p:sldId id="268" r:id="rId25"/>
    <p:sldId id="287" r:id="rId26"/>
    <p:sldId id="288" r:id="rId27"/>
    <p:sldId id="271" r:id="rId28"/>
    <p:sldId id="270" r:id="rId29"/>
    <p:sldId id="289" r:id="rId30"/>
    <p:sldId id="290" r:id="rId31"/>
    <p:sldId id="261" r:id="rId32"/>
    <p:sldId id="272" r:id="rId33"/>
    <p:sldId id="291" r:id="rId34"/>
    <p:sldId id="292" r:id="rId35"/>
    <p:sldId id="273" r:id="rId36"/>
    <p:sldId id="274" r:id="rId37"/>
    <p:sldId id="293" r:id="rId38"/>
    <p:sldId id="275" r:id="rId39"/>
    <p:sldId id="276" r:id="rId40"/>
    <p:sldId id="294" r:id="rId41"/>
    <p:sldId id="297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90E9-C8DD-C144-B824-7DF3F23EB7E6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563B0-7277-E740-B4F8-AB8C5E83F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22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90E9-C8DD-C144-B824-7DF3F23EB7E6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563B0-7277-E740-B4F8-AB8C5E83F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14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90E9-C8DD-C144-B824-7DF3F23EB7E6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563B0-7277-E740-B4F8-AB8C5E83F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88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90E9-C8DD-C144-B824-7DF3F23EB7E6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563B0-7277-E740-B4F8-AB8C5E83F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33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90E9-C8DD-C144-B824-7DF3F23EB7E6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563B0-7277-E740-B4F8-AB8C5E83F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53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90E9-C8DD-C144-B824-7DF3F23EB7E6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563B0-7277-E740-B4F8-AB8C5E83F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10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90E9-C8DD-C144-B824-7DF3F23EB7E6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563B0-7277-E740-B4F8-AB8C5E83F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24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90E9-C8DD-C144-B824-7DF3F23EB7E6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563B0-7277-E740-B4F8-AB8C5E83F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28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90E9-C8DD-C144-B824-7DF3F23EB7E6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563B0-7277-E740-B4F8-AB8C5E83F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6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90E9-C8DD-C144-B824-7DF3F23EB7E6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563B0-7277-E740-B4F8-AB8C5E83F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36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90E9-C8DD-C144-B824-7DF3F23EB7E6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563B0-7277-E740-B4F8-AB8C5E83F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26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690E9-C8DD-C144-B824-7DF3F23EB7E6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563B0-7277-E740-B4F8-AB8C5E83F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4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5C </a:t>
            </a:r>
            <a:r>
              <a:rPr lang="en-US" dirty="0" err="1" smtClean="0"/>
              <a:t>Adjectifs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11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Elles sont généreus</a:t>
            </a:r>
            <a:r>
              <a:rPr lang="fr-FR" u="sng" dirty="0" smtClean="0"/>
              <a:t>es</a:t>
            </a:r>
            <a:r>
              <a:rPr lang="fr-FR" dirty="0" smtClean="0"/>
              <a:t>.  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449" r="-104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6442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chien est intelligent</a:t>
            </a:r>
            <a:r>
              <a:rPr lang="en-US" dirty="0" smtClean="0"/>
              <a:t>.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822" r="-68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506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L’étudiante est intelligent</a:t>
            </a:r>
            <a:r>
              <a:rPr lang="fr-FR" u="sng" dirty="0" smtClean="0"/>
              <a:t>e</a:t>
            </a:r>
            <a:r>
              <a:rPr lang="fr-FR" dirty="0" smtClean="0"/>
              <a:t>.  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56000" r="-56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721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Ils sont intelligent</a:t>
            </a:r>
            <a:r>
              <a:rPr lang="fr-FR" u="sng" dirty="0" smtClean="0"/>
              <a:t>s</a:t>
            </a:r>
            <a:r>
              <a:rPr lang="fr-FR" dirty="0" smtClean="0"/>
              <a:t>. 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634" r="-106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9972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Elles sont intelligent</a:t>
            </a:r>
            <a:r>
              <a:rPr lang="fr-FR" u="sng" dirty="0" smtClean="0"/>
              <a:t>es</a:t>
            </a:r>
            <a:r>
              <a:rPr lang="fr-FR" dirty="0" smtClean="0"/>
              <a:t>.  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101" t="8753" r="7538" b="8753"/>
          <a:stretch/>
        </p:blipFill>
        <p:spPr>
          <a:xfrm>
            <a:off x="1297117" y="1600200"/>
            <a:ext cx="6201841" cy="4525963"/>
          </a:xfrm>
        </p:spPr>
      </p:pic>
    </p:spTree>
    <p:extLst>
      <p:ext uri="{BB962C8B-B14F-4D97-AF65-F5344CB8AC3E}">
        <p14:creationId xmlns:p14="http://schemas.microsoft.com/office/powerpoint/2010/main" val="534282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Il est diligent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4956" r="-449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583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Elle est diligent</a:t>
            </a:r>
            <a:r>
              <a:rPr lang="fr-FR" u="sng" dirty="0" smtClean="0"/>
              <a:t>e</a:t>
            </a:r>
            <a:r>
              <a:rPr lang="fr-FR" dirty="0" smtClean="0"/>
              <a:t>.  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4956" r="-449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9216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Ils sont diligent</a:t>
            </a:r>
            <a:r>
              <a:rPr lang="fr-FR" u="sng" dirty="0" smtClean="0"/>
              <a:t>s</a:t>
            </a:r>
            <a:r>
              <a:rPr lang="fr-FR" dirty="0" smtClean="0"/>
              <a:t>.  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5423" b="-254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2326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Elles sont diligent</a:t>
            </a:r>
            <a:r>
              <a:rPr lang="fr-FR" u="sng" dirty="0" smtClean="0"/>
              <a:t>es</a:t>
            </a:r>
            <a:r>
              <a:rPr lang="fr-FR" dirty="0" smtClean="0"/>
              <a:t>.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9339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L’homme est paress</a:t>
            </a:r>
            <a:r>
              <a:rPr lang="fr-FR" u="sng" dirty="0" smtClean="0"/>
              <a:t>eux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19465" r="-194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2724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35575"/>
              </p:ext>
            </p:extLst>
          </p:nvPr>
        </p:nvGraphicFramePr>
        <p:xfrm>
          <a:off x="457200" y="418808"/>
          <a:ext cx="8229600" cy="6210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1059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Anglais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Masculine</a:t>
                      </a:r>
                      <a:r>
                        <a:rPr lang="en-US" baseline="0" dirty="0" smtClean="0"/>
                        <a:t> Singular</a:t>
                      </a:r>
                    </a:p>
                    <a:p>
                      <a:endParaRPr lang="en-US" baseline="0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Feminine</a:t>
                      </a:r>
                      <a:r>
                        <a:rPr lang="en-US" baseline="0" dirty="0" smtClean="0"/>
                        <a:t> Singular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Masculine Plural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Feminine Plural       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3538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fille est paress</a:t>
            </a:r>
            <a:r>
              <a:rPr lang="fr-FR" u="sng" dirty="0" smtClean="0"/>
              <a:t>euse</a:t>
            </a:r>
            <a:r>
              <a:rPr lang="fr-FR" dirty="0" smtClean="0"/>
              <a:t>. 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5096" r="-25096" b="8494"/>
          <a:stretch/>
        </p:blipFill>
        <p:spPr>
          <a:xfrm>
            <a:off x="457200" y="1600201"/>
            <a:ext cx="8229600" cy="4141538"/>
          </a:xfrm>
        </p:spPr>
      </p:pic>
    </p:spTree>
    <p:extLst>
      <p:ext uri="{BB962C8B-B14F-4D97-AF65-F5344CB8AC3E}">
        <p14:creationId xmlns:p14="http://schemas.microsoft.com/office/powerpoint/2010/main" val="2896388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Ils sont paresseu</a:t>
            </a:r>
            <a:r>
              <a:rPr lang="fr-FR" u="sng" dirty="0" smtClean="0"/>
              <a:t>x</a:t>
            </a:r>
            <a:r>
              <a:rPr lang="fr-FR" dirty="0" smtClean="0"/>
              <a:t>. 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940" b="6053"/>
          <a:stretch/>
        </p:blipFill>
        <p:spPr>
          <a:xfrm>
            <a:off x="457200" y="2418285"/>
            <a:ext cx="8229600" cy="3707878"/>
          </a:xfrm>
        </p:spPr>
      </p:pic>
    </p:spTree>
    <p:extLst>
      <p:ext uri="{BB962C8B-B14F-4D97-AF65-F5344CB8AC3E}">
        <p14:creationId xmlns:p14="http://schemas.microsoft.com/office/powerpoint/2010/main" val="3993320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Elles sont paresseus</a:t>
            </a:r>
            <a:r>
              <a:rPr lang="fr-FR" u="sng" dirty="0" smtClean="0"/>
              <a:t>es</a:t>
            </a:r>
            <a:r>
              <a:rPr lang="fr-FR" dirty="0" smtClean="0"/>
              <a:t>. 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043" t="5003" b="5003"/>
          <a:stretch/>
        </p:blipFill>
        <p:spPr>
          <a:xfrm>
            <a:off x="2256443" y="1600200"/>
            <a:ext cx="4687356" cy="4525963"/>
          </a:xfrm>
        </p:spPr>
      </p:pic>
    </p:spTree>
    <p:extLst>
      <p:ext uri="{BB962C8B-B14F-4D97-AF65-F5344CB8AC3E}">
        <p14:creationId xmlns:p14="http://schemas.microsoft.com/office/powerpoint/2010/main" val="72059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Léonard est bavard.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1423" r="-714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7406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Elle est bavard</a:t>
            </a:r>
            <a:r>
              <a:rPr lang="fr-FR" u="sng" dirty="0" smtClean="0"/>
              <a:t>e</a:t>
            </a:r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5309" r="-153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6161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Ils sont bavard</a:t>
            </a:r>
            <a:r>
              <a:rPr lang="fr-FR" u="sng" dirty="0" smtClean="0"/>
              <a:t>s</a:t>
            </a:r>
            <a:r>
              <a:rPr lang="fr-FR" dirty="0" smtClean="0"/>
              <a:t>. 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6179" r="-261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3857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Elles sont bavard</a:t>
            </a:r>
            <a:r>
              <a:rPr lang="fr-FR" u="sng" dirty="0" smtClean="0"/>
              <a:t>es</a:t>
            </a:r>
            <a:r>
              <a:rPr lang="fr-FR" dirty="0" smtClean="0"/>
              <a:t>. 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7819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Il est sympa.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9437" r="-194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902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fille est sympa.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2291" r="-722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2099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Ils sont sympa. 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247" r="-182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3019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garçon est méchant.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7739" r="-377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0674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Elles sont sympa. 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9" r="-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448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Il est égoïste.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8188" r="-38188" b="7001"/>
          <a:stretch/>
        </p:blipFill>
        <p:spPr>
          <a:xfrm>
            <a:off x="457200" y="1600201"/>
            <a:ext cx="8229600" cy="4209088"/>
          </a:xfrm>
        </p:spPr>
      </p:pic>
    </p:spTree>
    <p:extLst>
      <p:ext uri="{BB962C8B-B14F-4D97-AF65-F5344CB8AC3E}">
        <p14:creationId xmlns:p14="http://schemas.microsoft.com/office/powerpoint/2010/main" val="1508756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Elle est égoïste</a:t>
            </a:r>
            <a:r>
              <a:rPr lang="en-US" dirty="0" smtClean="0"/>
              <a:t>.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4970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Ils sont égoïstes. 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855" r="-40916"/>
          <a:stretch/>
        </p:blipFill>
        <p:spPr>
          <a:xfrm>
            <a:off x="2499652" y="1600200"/>
            <a:ext cx="5660193" cy="4525963"/>
          </a:xfrm>
        </p:spPr>
      </p:pic>
    </p:spTree>
    <p:extLst>
      <p:ext uri="{BB962C8B-B14F-4D97-AF65-F5344CB8AC3E}">
        <p14:creationId xmlns:p14="http://schemas.microsoft.com/office/powerpoint/2010/main" val="3397213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Elles sont égoïstes.  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4996" b="-49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3788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Il est bête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5620" b="-256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76268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Elle est bête.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7803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Ils sont bêtes.</a:t>
            </a:r>
          </a:p>
          <a:p>
            <a:endParaRPr lang="fr-FR" dirty="0" smtClean="0"/>
          </a:p>
          <a:p>
            <a:r>
              <a:rPr lang="fr-FR" dirty="0" smtClean="0"/>
              <a:t>Elles sont bêtes.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38511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garçon est timide.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6732" r="-16732" b="10881"/>
          <a:stretch/>
        </p:blipFill>
        <p:spPr>
          <a:xfrm>
            <a:off x="457200" y="1600200"/>
            <a:ext cx="8229600" cy="4033459"/>
          </a:xfrm>
        </p:spPr>
      </p:pic>
    </p:spTree>
    <p:extLst>
      <p:ext uri="{BB962C8B-B14F-4D97-AF65-F5344CB8AC3E}">
        <p14:creationId xmlns:p14="http://schemas.microsoft.com/office/powerpoint/2010/main" val="9365253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Elle est timide.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4996" b="-49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916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fille est méchant</a:t>
            </a:r>
            <a:r>
              <a:rPr lang="fr-FR" u="sng" dirty="0" smtClean="0"/>
              <a:t>e</a:t>
            </a:r>
            <a:r>
              <a:rPr lang="fr-FR" dirty="0" smtClean="0"/>
              <a:t>.</a:t>
            </a:r>
            <a:endParaRPr lang="fr-FR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690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Ils sont timides. </a:t>
            </a:r>
          </a:p>
          <a:p>
            <a:endParaRPr lang="fr-FR" dirty="0" smtClean="0"/>
          </a:p>
          <a:p>
            <a:r>
              <a:rPr lang="fr-FR" dirty="0" smtClean="0"/>
              <a:t>Elles sont timides.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9537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6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Et toi? Réponde aux questions en français avec une phrase complète. 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filles…</a:t>
            </a:r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1. Tu es intelligente ou bête?</a:t>
            </a:r>
          </a:p>
          <a:p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2. Tu es généreuse ou égoïste?</a:t>
            </a:r>
          </a:p>
          <a:p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3. Tu es diligente ou paresseuse?</a:t>
            </a:r>
          </a:p>
          <a:p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4. Tu es timide ou bavarde?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smtClean="0"/>
              <a:t>Les garçons…</a:t>
            </a:r>
            <a:endParaRPr lang="fr-FR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1. Tu es intelligent ou bête? </a:t>
            </a:r>
          </a:p>
          <a:p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2. Tu es généreux ou égoïste?</a:t>
            </a:r>
          </a:p>
          <a:p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3. Tu es diligent ou paresseux?</a:t>
            </a:r>
          </a:p>
          <a:p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4. Tu es timide ou bavard? 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1291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Ils sont méchant</a:t>
            </a:r>
            <a:r>
              <a:rPr lang="fr-FR" u="sng" dirty="0" smtClean="0"/>
              <a:t>s</a:t>
            </a:r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303" b="13336"/>
          <a:stretch/>
        </p:blipFill>
        <p:spPr>
          <a:xfrm>
            <a:off x="457200" y="1783316"/>
            <a:ext cx="8229600" cy="4342847"/>
          </a:xfrm>
        </p:spPr>
      </p:pic>
    </p:spTree>
    <p:extLst>
      <p:ext uri="{BB962C8B-B14F-4D97-AF65-F5344CB8AC3E}">
        <p14:creationId xmlns:p14="http://schemas.microsoft.com/office/powerpoint/2010/main" val="3667545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Elles sont méchant</a:t>
            </a:r>
            <a:r>
              <a:rPr lang="fr-FR" u="sng" dirty="0" smtClean="0"/>
              <a:t>es</a:t>
            </a:r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6990" r="-169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7350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Il est génér</a:t>
            </a:r>
            <a:r>
              <a:rPr lang="fr-FR" u="sng" dirty="0" smtClean="0"/>
              <a:t>eux</a:t>
            </a:r>
            <a:r>
              <a:rPr lang="fr-FR" dirty="0" smtClean="0"/>
              <a:t>. 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218" r="-182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6716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Elle est génér</a:t>
            </a:r>
            <a:r>
              <a:rPr lang="fr-FR" u="sng" dirty="0" smtClean="0"/>
              <a:t>euse</a:t>
            </a:r>
            <a:r>
              <a:rPr lang="fr-FR" dirty="0" smtClean="0"/>
              <a:t>.  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1628" r="-616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5725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Ils sont généreu</a:t>
            </a:r>
            <a:r>
              <a:rPr lang="fr-FR" u="sng" dirty="0" smtClean="0"/>
              <a:t>x</a:t>
            </a:r>
            <a:r>
              <a:rPr lang="fr-FR" dirty="0" smtClean="0"/>
              <a:t>. 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785" r="-77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7204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260</Words>
  <Application>Microsoft Office PowerPoint</Application>
  <PresentationFormat>On-screen Show (4:3)</PresentationFormat>
  <Paragraphs>79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Calibri</vt:lpstr>
      <vt:lpstr>Office Theme</vt:lpstr>
      <vt:lpstr>5C Adjectifs</vt:lpstr>
      <vt:lpstr>PowerPoint Presentation</vt:lpstr>
      <vt:lpstr>Le garçon est méchant.</vt:lpstr>
      <vt:lpstr>La fille est méchante.</vt:lpstr>
      <vt:lpstr>Ils sont méchants.</vt:lpstr>
      <vt:lpstr>Elles sont méchantes.</vt:lpstr>
      <vt:lpstr>Il est généreux. </vt:lpstr>
      <vt:lpstr>Elle est généreuse.  </vt:lpstr>
      <vt:lpstr>Ils sont généreux. </vt:lpstr>
      <vt:lpstr>Elles sont généreuses.  </vt:lpstr>
      <vt:lpstr>Le chien est intelligent.  </vt:lpstr>
      <vt:lpstr>L’étudiante est intelligente.  </vt:lpstr>
      <vt:lpstr>Ils sont intelligents. </vt:lpstr>
      <vt:lpstr>Elles sont intelligentes.  </vt:lpstr>
      <vt:lpstr>Il est diligent.</vt:lpstr>
      <vt:lpstr>Elle est diligente.  </vt:lpstr>
      <vt:lpstr>Ils sont diligents.  </vt:lpstr>
      <vt:lpstr>Elles sont diligentes.  </vt:lpstr>
      <vt:lpstr>L’homme est paresseux.</vt:lpstr>
      <vt:lpstr>La fille est paresseuse. </vt:lpstr>
      <vt:lpstr>Ils sont paresseux. </vt:lpstr>
      <vt:lpstr>Elles sont paresseuses. </vt:lpstr>
      <vt:lpstr>Léonard est bavard.</vt:lpstr>
      <vt:lpstr>Elle est bavarde.</vt:lpstr>
      <vt:lpstr>Ils sont bavards. </vt:lpstr>
      <vt:lpstr>Elles sont bavardes. </vt:lpstr>
      <vt:lpstr>Il est sympa.</vt:lpstr>
      <vt:lpstr>La fille est sympa.</vt:lpstr>
      <vt:lpstr>Ils sont sympa. </vt:lpstr>
      <vt:lpstr>Elles sont sympa. </vt:lpstr>
      <vt:lpstr>Il est égoïste.</vt:lpstr>
      <vt:lpstr>Elle est égoïste.  </vt:lpstr>
      <vt:lpstr>Ils sont égoïstes. </vt:lpstr>
      <vt:lpstr>Elles sont égoïstes.  </vt:lpstr>
      <vt:lpstr>Il est bête.</vt:lpstr>
      <vt:lpstr>Elle est bête.</vt:lpstr>
      <vt:lpstr>PowerPoint Presentation</vt:lpstr>
      <vt:lpstr>Le garçon est timide.</vt:lpstr>
      <vt:lpstr>Elle est timide.</vt:lpstr>
      <vt:lpstr>PowerPoint Presentation</vt:lpstr>
      <vt:lpstr>Et toi? Réponde aux questions en français avec une phrase complète.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5C Adjectifs</dc:title>
  <dc:creator>Robin Shane</dc:creator>
  <cp:lastModifiedBy>User</cp:lastModifiedBy>
  <cp:revision>11</cp:revision>
  <dcterms:created xsi:type="dcterms:W3CDTF">2018-02-07T13:01:38Z</dcterms:created>
  <dcterms:modified xsi:type="dcterms:W3CDTF">2018-02-09T11:42:14Z</dcterms:modified>
</cp:coreProperties>
</file>